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2013/7/4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2013/7/4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2013/7/4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2013/7/4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2013/7/4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2013/7/4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2013/7/4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76672"/>
            <a:ext cx="5890260" cy="5135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19672" y="5612552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在</a:t>
            </a:r>
            <a:r>
              <a:rPr lang="en-US" altLang="zh-CN" dirty="0" smtClean="0"/>
              <a:t>B2B</a:t>
            </a:r>
            <a:r>
              <a:rPr lang="zh-CN" altLang="en-US" dirty="0" smtClean="0"/>
              <a:t>的登录首页下方，点击账号密码查询连接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9224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97181"/>
            <a:ext cx="7534275" cy="1826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71599" y="3140968"/>
            <a:ext cx="7534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选择“外部供应商账号密码查询”选项，输入</a:t>
            </a:r>
            <a:r>
              <a:rPr lang="en-US" altLang="zh-CN" dirty="0" smtClean="0"/>
              <a:t>vendor </a:t>
            </a:r>
            <a:r>
              <a:rPr lang="en-US" altLang="zh-CN" dirty="0" smtClean="0"/>
              <a:t>code</a:t>
            </a:r>
            <a:r>
              <a:rPr lang="zh-CN" altLang="en-US" dirty="0" smtClean="0"/>
              <a:t>（</a:t>
            </a:r>
            <a:r>
              <a:rPr lang="zh-CN" altLang="en-US" b="1" dirty="0" smtClean="0">
                <a:solidFill>
                  <a:srgbClr val="FF0000"/>
                </a:solidFill>
              </a:rPr>
              <a:t>此为数字，不带有</a:t>
            </a:r>
            <a:r>
              <a:rPr lang="en-US" altLang="zh-CN" b="1" dirty="0" smtClean="0">
                <a:solidFill>
                  <a:srgbClr val="FF0000"/>
                </a:solidFill>
              </a:rPr>
              <a:t>U1</a:t>
            </a:r>
            <a:r>
              <a:rPr lang="zh-CN" altLang="en-US" dirty="0" smtClean="0"/>
              <a:t>）后</a:t>
            </a:r>
            <a:r>
              <a:rPr lang="zh-CN" altLang="en-US" dirty="0" smtClean="0"/>
              <a:t>会出现联络人邮箱，勾选邮箱地址，点击</a:t>
            </a:r>
            <a:r>
              <a:rPr lang="en-US" altLang="zh-CN" dirty="0" smtClean="0"/>
              <a:t>query</a:t>
            </a:r>
            <a:r>
              <a:rPr lang="zh-CN" altLang="en-US" dirty="0" smtClean="0"/>
              <a:t>按钮后，账号和密码会发送到勾选的邮箱中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07273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63</Words>
  <Application>Microsoft Office PowerPoint</Application>
  <PresentationFormat>全屏显示(4:3)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Jake Ge (葛領_Askey_WJ)</dc:creator>
  <cp:lastModifiedBy>Jake Ge (葛領_Askey_WJ)</cp:lastModifiedBy>
  <cp:revision>3</cp:revision>
  <dcterms:created xsi:type="dcterms:W3CDTF">2013-06-18T01:12:47Z</dcterms:created>
  <dcterms:modified xsi:type="dcterms:W3CDTF">2013-07-04T05:42:40Z</dcterms:modified>
</cp:coreProperties>
</file>